
<file path=Configurations2/accelerator/current.xml>
</file>

<file path=META-INF/manifest.xml><?xml version="1.0" encoding="utf-8"?>
<manifest:manifest xmlns:manifest="urn:oasis:names:tc:opendocument:xmlns:manifest:1.0">
  <manifest:file-entry manifest:media-type="application/vnd.oasis.opendocument.text" manifest:version="1.2" manifest:full-path="/"/>
  <manifest:file-entry manifest:media-type="" manifest:full-path="Configurations2/statusbar/"/>
  <manifest:file-entry manifest:media-type="" manifest:full-path="Configurations2/accelerator/current.xml"/>
  <manifest:file-entry manifest:media-type="" manifest:full-path="Configurations2/accelerator/"/>
  <manifest:file-entry manifest:media-type="" manifest:full-path="Configurations2/floater/"/>
  <manifest:file-entry manifest:media-type="" manifest:full-path="Configurations2/popupmenu/"/>
  <manifest:file-entry manifest:media-type="" manifest:full-path="Configurations2/progressbar/"/>
  <manifest:file-entry manifest:media-type="" manifest:full-path="Configurations2/menubar/"/>
  <manifest:file-entry manifest:media-type="" manifest:full-path="Configurations2/toolbar/"/>
  <manifest:file-entry manifest:media-type="" manifest:full-path="Configurations2/images/Bitmaps/"/>
  <manifest:file-entry manifest:media-type="" manifest:full-path="Configurations2/images/"/>
  <manifest:file-entry manifest:media-type="application/vnd.sun.xml.ui.configuration" manifest:full-path="Configurations2/"/>
  <manifest:file-entry manifest:media-type="application/binary" manifest:full-path="layout-cache"/>
  <manifest:file-entry manifest:media-type="text/xml" manifest:full-path="content.xml"/>
  <manifest:file-entry manifest:media-type="application/rdf+xml" manifest:full-path="manifest.rdf"/>
  <manifest:file-entry manifest:media-type="text/xml" manifest:full-path="styles.xml"/>
  <manifest:file-entry manifest:media-type="text/xml" manifest:full-path="meta.xml"/>
  <manifest:file-entry manifest:media-type="" manifest:full-path="Thumbnails/thumbnail.png"/>
  <manifest:file-entry manifest:media-type="" manifest:full-path="Thumbnails/"/>
  <manifest:file-entry manifest:media-type="text/xml" manifest:full-path="settings.xml"/>
</manifest:manifest>
</file>

<file path=content.xml><?xml version="1.0" encoding="utf-8"?>
<office:document-content xmlns:office="urn:oasis:names:tc:opendocument:xmlns:office:1.0" xmlns:style="urn:oasis:names:tc:opendocument:xmlns:style:1.0" xmlns:text="urn:oasis:names:tc:opendocument:xmlns:text:1.0" xmlns:table="urn:oasis:names:tc:opendocument:xmlns:table:1.0" xmlns:draw="urn:oasis:names:tc:opendocument:xmlns:drawing:1.0" xmlns:fo="urn:oasis:names:tc:opendocument:xmlns:xsl-fo-compatible:1.0" xmlns:xlink="http://www.w3.org/1999/xlink" xmlns:dc="http://purl.org/dc/elements/1.1/" xmlns:meta="urn:oasis:names:tc:opendocument:xmlns:meta:1.0" xmlns:number="urn:oasis:names:tc:opendocument:xmlns:datastyle:1.0" xmlns:svg="urn:oasis:names:tc:opendocument:xmlns:svg-compatible:1.0" xmlns:chart="urn:oasis:names:tc:opendocument:xmlns:chart:1.0" xmlns:dr3d="urn:oasis:names:tc:opendocument:xmlns:dr3d:1.0" xmlns:math="http://www.w3.org/1998/Math/MathML" xmlns:form="urn:oasis:names:tc:opendocument:xmlns:form:1.0" xmlns:script="urn:oasis:names:tc:opendocument:xmlns:script:1.0" xmlns:ooo="http://openoffice.org/2004/office" xmlns:ooow="http://openoffice.org/2004/writer" xmlns:oooc="http://openoffice.org/2004/calc" xmlns:dom="http://www.w3.org/2001/xml-events" xmlns:xforms="http://www.w3.org/2002/xforms" xmlns:xsd="http://www.w3.org/2001/XMLSchema" xmlns:xsi="http://www.w3.org/2001/XMLSchema-instance" xmlns:rpt="http://openoffice.org/2005/report" xmlns:of="urn:oasis:names:tc:opendocument:xmlns:of:1.2" xmlns:xhtml="http://www.w3.org/1999/xhtml" xmlns:grddl="http://www.w3.org/2003/g/data-view#" xmlns:field="urn:openoffice:names:experimental:ooo-ms-interop:xmlns:field:1.0" office:version="1.2" grddl:transformation="http://docs.oasis-open.org/office/1.2/xslt/odf2rdf.xsl">
  <office:scripts/>
  <office:font-face-decls>
    <style:font-face style:name="Wingdings" svg:font-family="Wingdings" style:font-pitch="variable" style:font-charset="x-symbol"/>
    <style:font-face style:name="Tahoma1" svg:font-family="Tahoma"/>
    <style:font-face style:name="Times New Roman" svg:font-family="'Times New Roman'" style:font-family-generic="roman" style:font-pitch="variable"/>
    <style:font-face style:name="Arial" svg:font-family="Arial" style:font-family-generic="swiss" style:font-pitch="variable"/>
    <style:font-face style:name="Andale Sans UI" svg:font-family="'Andale Sans UI'" style:font-family-generic="system" style:font-pitch="variable"/>
    <style:font-face style:name="Tahoma" svg:font-family="Tahoma" style:font-family-generic="system" style:font-pitch="variable"/>
  </office:font-face-decls>
  <office:automatic-styles>
    <style:style style:name="Tabella1" style:family="table">
      <style:table-properties style:width="17.318cm" fo:margin-left="0.263cm" table:align="left" style:writing-mode="lr-tb"/>
    </style:style>
    <style:style style:name="Tabella1.A" style:family="table-column">
      <style:table-column-properties style:column-width="8.573cm"/>
    </style:style>
    <style:style style:name="Tabella1.B" style:family="table-column">
      <style:table-column-properties style:column-width="8.745cm"/>
    </style:style>
    <style:style style:name="Tabella1.1" style:family="table-row">
      <style:table-row-properties style:keep-together="true" fo:keep-together="auto"/>
    </style:style>
    <style:style style:name="Tabella1.A1" style:family="table-cell">
      <style:table-cell-properties style:vertical-align="top" fo:padding="0.097cm" fo:border-left="0.002cm solid #000000" fo:border-right="none" fo:border-top="0.002cm solid #000000" fo:border-bottom="0.002cm solid #000000" style:writing-mode="lr-tb"/>
    </style:style>
    <style:style style:name="Tabella1.B1" style:family="table-cell">
      <style:table-cell-properties style:vertical-align="top" fo:padding="0.097cm" fo:border="0.002cm solid #000000" style:writing-mode="lr-tb"/>
    </style:style>
    <style:style style:name="Tabella1.A2" style:family="table-cell">
      <style:table-cell-properties style:vertical-align="top" fo:padding="0.097cm" fo:border-left="0.002cm solid #000000" fo:border-right="none" fo:border-top="none" fo:border-bottom="0.002cm solid #000000" style:writing-mode="lr-tb"/>
    </style:style>
    <style:style style:name="Tabella1.B2" style:family="table-cell">
      <style:table-cell-properties style:vertical-align="top" fo:padding="0.097cm" fo:border-left="0.002cm solid #000000" fo:border-right="0.002cm solid #000000" fo:border-top="none" fo:border-bottom="0.002cm solid #000000" style:writing-mode="lr-tb"/>
    </style:style>
    <style:style style:name="P1" style:family="paragraph" style:parent-style-name="Standard">
      <style:paragraph-properties fo:text-align="justify" style:justify-single-word="false"/>
      <style:text-properties style:font-name="Times New Roman" fo:font-size="11pt" style:font-size-asian="11pt" style:font-size-complex="11pt"/>
    </style:style>
    <style:style style:name="P2" style:family="paragraph" style:parent-style-name="Standard">
      <style:paragraph-properties style:line-height-at-least="0.353cm" fo:text-align="justify" style:justify-single-word="false"/>
      <style:text-properties style:font-name="Times New Roman" fo:font-size="11pt" style:font-size-asian="11pt" style:font-size-complex="11pt"/>
    </style:style>
    <style:style style:name="P3" style:family="paragraph" style:parent-style-name="Standard">
      <style:paragraph-properties fo:margin-left="0.503cm" fo:margin-right="0.503cm" style:line-height-at-least="0.353cm" fo:text-align="justify" style:justify-single-word="false" fo:text-indent="0cm" style:auto-text-indent="false"/>
      <style:text-properties style:font-name="Times New Roman" fo:font-size="11pt" fo:font-weight="normal" style:font-size-asian="11pt" style:font-weight-asian="normal" style:font-size-complex="11pt" style:font-style-complex="italic" style:font-weight-complex="normal"/>
    </style:style>
    <style:style style:name="P4" style:family="paragraph" style:parent-style-name="Standard">
      <style:paragraph-properties fo:margin-left="0.503cm" fo:margin-right="0.503cm" fo:text-align="start" style:justify-single-word="false" fo:text-indent="0cm" style:auto-text-indent="false"/>
      <style:text-properties style:font-name="Times New Roman" fo:font-size="11pt" fo:font-weight="normal" style:font-size-asian="11pt" style:font-weight-asian="normal" style:font-size-complex="11pt" style:font-style-complex="italic" style:font-weight-complex="normal"/>
    </style:style>
    <style:style style:name="P5" style:family="paragraph" style:parent-style-name="Standard">
      <style:paragraph-properties fo:margin-left="0.503cm" fo:margin-right="0.503cm" fo:text-align="justify" style:justify-single-word="false" fo:text-indent="0cm" style:auto-text-indent="false"/>
      <style:text-properties style:font-name="Times New Roman" fo:font-size="11pt" fo:font-weight="normal" style:font-size-asian="11pt" style:font-weight-asian="normal" style:font-size-complex="11pt" style:font-style-complex="italic" style:font-weight-complex="normal"/>
    </style:style>
    <style:style style:name="P6" style:family="paragraph" style:parent-style-name="Standard">
      <style:paragraph-properties fo:margin-left="0.503cm" fo:margin-right="0.503cm" fo:text-align="center" style:justify-single-word="false" fo:text-indent="0cm" style:auto-text-indent="false"/>
      <style:text-properties style:font-name="Times New Roman" fo:font-size="11pt" fo:font-weight="normal" style:font-size-asian="11pt" style:font-weight-asian="normal" style:font-size-complex="11pt" style:font-style-complex="italic" style:font-weight-complex="normal"/>
    </style:style>
    <style:style style:name="P7" style:family="paragraph" style:parent-style-name="Standard">
      <style:paragraph-properties fo:margin-left="0.503cm" fo:margin-right="0.503cm" fo:text-align="start" style:justify-single-word="false" fo:text-indent="0cm" style:auto-text-indent="false"/>
      <style:text-properties style:font-name="Times New Roman" fo:font-size="11pt" style:font-size-asian="11pt" style:font-size-complex="11pt"/>
    </style:style>
    <style:style style:name="P8" style:family="paragraph" style:parent-style-name="Standard">
      <style:paragraph-properties fo:margin-left="0.503cm" fo:margin-right="0.503cm" fo:text-align="start" style:justify-single-word="false" fo:text-indent="0cm" style:auto-text-indent="false"/>
      <style:text-properties style:font-name="Times New Roman" fo:font-size="11pt" style:font-size-asian="11pt" style:font-size-complex="11pt" style:font-style-complex="italic"/>
    </style:style>
    <style:style style:name="P9" style:family="paragraph" style:parent-style-name="Standard">
      <style:paragraph-properties fo:margin-left="0.503cm" fo:margin-right="0.503cm" fo:text-align="justify" style:justify-single-word="false" fo:text-indent="0cm" style:auto-text-indent="false"/>
      <style:text-properties style:font-name="Times New Roman" fo:font-size="11pt" style:font-size-asian="11pt" style:font-size-complex="11pt" style:font-style-complex="italic"/>
    </style:style>
    <style:style style:name="P10" style:family="paragraph" style:parent-style-name="Standard">
      <style:paragraph-properties fo:margin-left="0.503cm" fo:margin-right="0.503cm" style:line-height-at-least="0.353cm" fo:text-align="justify" style:justify-single-word="false" fo:text-indent="0cm" style:auto-text-indent="false"/>
      <style:text-properties style:font-name="Times New Roman" fo:font-size="11pt" style:font-size-asian="11pt" style:font-size-complex="11pt"/>
    </style:style>
    <style:style style:name="P11" style:family="paragraph" style:parent-style-name="Standard">
      <style:paragraph-properties fo:margin-left="0.503cm" fo:margin-right="0.503cm" fo:text-align="center" style:justify-single-word="false" fo:text-indent="0cm" style:auto-text-indent="false"/>
      <style:text-properties style:font-name="Times New Roman" fo:font-size="11pt" fo:font-style="normal" fo:font-weight="bold" style:font-size-asian="11pt" style:font-style-asian="normal" style:font-weight-asian="bold" style:font-size-complex="11pt" style:font-style-complex="normal" style:font-weight-complex="bold"/>
    </style:style>
    <style:style style:name="P12" style:family="paragraph" style:parent-style-name="Standard">
      <style:paragraph-properties fo:margin-left="0.503cm" fo:margin-right="0.503cm" fo:text-align="justify" style:justify-single-word="false" fo:text-indent="0cm" style:auto-text-indent="false"/>
      <style:text-properties style:font-name="Times New Roman" fo:font-size="11pt" fo:font-weight="bold" style:font-size-asian="11pt" style:font-weight-asian="bold" style:font-size-complex="11pt" style:font-style-complex="italic" style:font-weight-complex="bold"/>
    </style:style>
    <style:style style:name="P13" style:family="paragraph" style:parent-style-name="Standard">
      <style:paragraph-properties fo:margin-left="0.503cm" fo:margin-right="0.503cm" fo:text-align="center" style:justify-single-word="false" fo:text-indent="0cm" style:auto-text-indent="false"/>
      <style:text-properties style:font-name="Times New Roman" fo:font-size="11pt" fo:font-weight="bold" style:font-size-asian="11pt" style:font-weight-asian="bold" style:font-size-complex="11pt" style:font-style-complex="italic" style:font-weight-complex="bold"/>
    </style:style>
    <style:style style:name="P14" style:family="paragraph" style:parent-style-name="Standard">
      <style:paragraph-properties fo:margin-left="0.503cm" fo:margin-right="0.503cm" fo:text-align="justify" style:justify-single-word="false" fo:text-indent="0cm" style:auto-text-indent="false"/>
      <style:text-properties style:font-name="Times New Roman" fo:font-size="11pt" fo:font-weight="bold" style:font-size-asian="11pt" style:font-weight-asian="bold" style:font-size-complex="11pt" style:font-weight-complex="bold"/>
    </style:style>
    <style:style style:name="P15" style:family="paragraph" style:parent-style-name="Standard">
      <style:paragraph-properties fo:margin-left="0.503cm" fo:margin-right="0.503cm" fo:text-align="start" style:justify-single-word="false" fo:text-indent="0cm" style:auto-text-indent="false"/>
      <style:text-properties style:font-name="Times New Roman" fo:font-size="12pt" style:text-underline-style="solid" style:text-underline-width="auto" style:text-underline-color="font-color" fo:font-weight="normal" style:font-size-asian="12pt" style:font-weight-asian="normal" style:font-size-complex="12pt" style:font-style-complex="italic" style:font-weight-complex="normal"/>
    </style:style>
    <style:style style:name="P16" style:family="paragraph" style:parent-style-name="Standard">
      <style:paragraph-properties fo:margin-left="0.503cm" fo:margin-right="0.503cm" fo:text-align="start" style:justify-single-word="false" fo:text-indent="0cm" style:auto-text-indent="false"/>
      <style:text-properties style:font-name="Times New Roman" fo:font-size="12pt" style:text-underline-style="none" fo:font-weight="normal" style:font-size-asian="12pt" style:font-weight-asian="normal" style:font-size-complex="12pt" style:font-style-complex="italic" style:font-weight-complex="normal"/>
    </style:style>
    <style:style style:name="P17" style:family="paragraph" style:parent-style-name="Standard">
      <style:paragraph-properties fo:margin-left="0.503cm" fo:margin-right="0.503cm" fo:text-align="start" style:justify-single-word="false" fo:text-indent="0cm" style:auto-text-indent="false"/>
    </style:style>
    <style:style style:name="P18" style:family="paragraph" style:parent-style-name="Standard">
      <style:paragraph-properties fo:margin-left="0.503cm" fo:margin-right="0.503cm" fo:text-align="justify" style:justify-single-word="false" fo:text-indent="0cm" style:auto-text-indent="false"/>
      <style:text-properties fo:font-size="11pt" fo:font-weight="bold" style:font-size-asian="11pt" style:font-weight-asian="bold" style:font-size-complex="11pt" style:font-weight-complex="bold"/>
    </style:style>
    <style:style style:name="P19" style:family="paragraph" style:parent-style-name="Standard">
      <style:paragraph-properties fo:margin-left="0.503cm" fo:margin-right="0.503cm" fo:text-align="justify" style:justify-single-word="false" fo:text-indent="0cm" style:auto-text-indent="false"/>
      <style:text-properties fo:font-size="11pt" fo:font-weight="normal" style:font-size-asian="11pt" style:font-weight-asian="normal" style:font-size-complex="11pt" style:font-weight-complex="normal"/>
    </style:style>
    <style:style style:name="P20" style:family="paragraph" style:parent-style-name="Standard">
      <style:paragraph-properties fo:margin-left="0.503cm" fo:margin-right="0.503cm" fo:text-align="justify" style:justify-single-word="false" fo:text-indent="0cm" style:auto-text-indent="false"/>
    </style:style>
    <style:style style:name="P21" style:family="paragraph" style:parent-style-name="Table_20_Contents">
      <style:paragraph-properties fo:margin-left="0.503cm" fo:margin-right="0.503cm" fo:text-indent="0cm" style:auto-text-indent="false" style:snap-to-layout-grid="false"/>
      <style:text-properties style:font-name="Times New Roman" fo:font-size="11pt" style:font-size-asian="11pt" style:font-size-complex="11pt"/>
    </style:style>
    <style:style style:name="P22" style:family="paragraph" style:parent-style-name="Standard" style:list-style-name="L1">
      <style:paragraph-properties fo:text-align="justify" style:justify-single-word="false"/>
      <style:text-properties style:font-name="Times New Roman" fo:font-size="11pt" fo:font-weight="normal" style:font-size-asian="11pt" style:font-weight-asian="normal" style:font-size-complex="11pt" style:font-style-complex="italic" style:font-weight-complex="normal"/>
    </style:style>
    <style:style style:name="P23" style:family="paragraph" style:parent-style-name="Standard" style:list-style-name="WW8Num13">
      <style:paragraph-properties fo:text-align="justify" style:justify-single-word="false"/>
      <style:text-properties style:font-name="Times New Roman" fo:font-size="11pt" fo:font-weight="normal" style:font-size-asian="11pt" style:font-weight-asian="normal" style:font-size-complex="11pt" style:font-style-complex="italic" style:font-weight-complex="normal"/>
    </style:style>
    <style:style style:name="P24" style:family="paragraph" style:parent-style-name="Standard" style:list-style-name="WW8Num13">
      <style:paragraph-properties style:line-height-at-least="0.353cm" fo:text-align="justify" style:justify-single-word="false"/>
      <style:text-properties style:font-name="Times New Roman" fo:font-size="11pt" fo:font-weight="normal" style:font-size-asian="11pt" style:font-weight-asian="normal" style:font-size-complex="11pt" style:font-style-complex="italic" style:font-weight-complex="normal"/>
    </style:style>
    <style:style style:name="P25" style:family="paragraph" style:parent-style-name="Standard" style:list-style-name="L1">
      <style:paragraph-properties fo:line-height="0.499cm" fo:text-align="justify" style:justify-single-word="false" text:number-lines="false" text:line-number="0"/>
      <style:text-properties fo:color="#000000" style:font-name="Times New Roman" fo:font-size="11pt" fo:font-style="normal" fo:font-weight="normal" style:font-name-asian="Arial" style:font-size-asian="11pt" style:font-style-asian="normal" style:font-weight-asian="normal" style:font-name-complex="Arial" style:font-size-complex="11pt" style:font-style-complex="normal" style:font-weight-complex="normal"/>
    </style:style>
    <style:style style:name="P26" style:family="paragraph" style:parent-style-name="Standard">
      <style:paragraph-properties fo:margin-left="0.503cm" fo:margin-right="0.503cm" fo:text-align="start" style:justify-single-word="false" fo:text-indent="0cm" style:auto-text-indent="false"/>
      <style:text-properties style:font-name="Times New Roman" fo:font-size="11pt" fo:font-weight="normal" style:font-size-asian="11pt" style:font-weight-asian="normal" style:font-size-complex="11pt" style:font-style-complex="italic" style:font-weight-complex="normal"/>
    </style:style>
    <style:style style:name="P27" style:family="paragraph">
      <style:paragraph-properties style:writing-mode="lr-tb"/>
    </style:style>
    <style:style style:name="T1" style:family="text">
      <style:text-properties style:font-name="Times New Roman" fo:font-size="11pt" fo:font-weight="normal" style:font-size-asian="11pt" style:font-weight-asian="normal" style:font-size-complex="11pt" style:font-style-complex="italic" style:font-weight-complex="normal"/>
    </style:style>
    <style:style style:name="T2" style:family="text">
      <style:text-properties style:font-name="Times New Roman" fo:font-size="11pt" style:text-underline-style="solid" style:text-underline-width="auto" style:text-underline-color="font-color" fo:font-weight="normal" style:font-size-asian="11pt" style:font-weight-asian="normal" style:font-size-complex="11pt" style:font-style-complex="italic" style:font-weight-complex="normal"/>
    </style:style>
    <text:list-style style:name="L1">
      <text:list-level-style-number text:level="1" text:style-name="Numbering_20_Symbols" style:num-suffix="." style:num-format="1">
        <style:list-level-properties text:list-level-position-and-space-mode="label-alignment">
          <style:list-level-label-alignment text:label-followed-by="listtab" text:list-tab-stop-position="1.27cm" fo:text-indent="-0.635cm" fo:margin-left="1.27cm"/>
        </style:list-level-properties>
      </text:list-level-style-number>
      <text:list-level-style-number text:level="2" text:style-name="Numbering_20_Symbols" style:num-suffix="." style:num-format="1">
        <style:list-level-properties text:list-level-position-and-space-mode="label-alignment">
          <style:list-level-label-alignment text:label-followed-by="listtab" text:list-tab-stop-position="1.905cm" fo:text-indent="-0.635cm" fo:margin-left="1.905cm"/>
        </style:list-level-properties>
      </text:list-level-style-number>
      <text:list-level-style-number text:level="3" text:style-name="Numbering_20_Symbols" style:num-suffix="." style:num-format="1">
        <style:list-level-properties text:list-level-position-and-space-mode="label-alignment">
          <style:list-level-label-alignment text:label-followed-by="listtab" text:list-tab-stop-position="2.54cm" fo:text-indent="-0.635cm" fo:margin-left="2.54cm"/>
        </style:list-level-properties>
      </text:list-level-style-number>
      <text:list-level-style-number text:level="4" text:style-name="Numbering_20_Symbols" style:num-suffix="." style:num-format="1">
        <style:list-level-properties text:list-level-position-and-space-mode="label-alignment">
          <style:list-level-label-alignment text:label-followed-by="listtab" text:list-tab-stop-position="3.175cm" fo:text-indent="-0.635cm" fo:margin-left="3.175cm"/>
        </style:list-level-properties>
      </text:list-level-style-number>
      <text:list-level-style-number text:level="5" text:style-name="Numbering_20_Symbols" style:num-suffix="." style:num-format="1">
        <style:list-level-properties text:list-level-position-and-space-mode="label-alignment">
          <style:list-level-label-alignment text:label-followed-by="listtab" text:list-tab-stop-position="3.81cm" fo:text-indent="-0.635cm" fo:margin-left="3.81cm"/>
        </style:list-level-properties>
      </text:list-level-style-number>
      <text:list-level-style-number text:level="6" text:style-name="Numbering_20_Symbols" style:num-suffix="." style:num-format="1">
        <style:list-level-properties text:list-level-position-and-space-mode="label-alignment">
          <style:list-level-label-alignment text:label-followed-by="listtab" text:list-tab-stop-position="4.445cm" fo:text-indent="-0.635cm" fo:margin-left="4.445cm"/>
        </style:list-level-properties>
      </text:list-level-style-number>
      <text:list-level-style-number text:level="7" text:style-name="Numbering_20_Symbols" style:num-suffix="." style:num-format="1">
        <style:list-level-properties text:list-level-position-and-space-mode="label-alignment">
          <style:list-level-label-alignment text:label-followed-by="listtab" text:list-tab-stop-position="5.08cm" fo:text-indent="-0.635cm" fo:margin-left="5.08cm"/>
        </style:list-level-properties>
      </text:list-level-style-number>
      <text:list-level-style-number text:level="8" text:style-name="Numbering_20_Symbols" style:num-suffix="." style:num-format="1">
        <style:list-level-properties text:list-level-position-and-space-mode="label-alignment">
          <style:list-level-label-alignment text:label-followed-by="listtab" text:list-tab-stop-position="5.715cm" fo:text-indent="-0.635cm" fo:margin-left="5.715cm"/>
        </style:list-level-properties>
      </text:list-level-style-number>
      <text:list-level-style-number text:level="9" text:style-name="Numbering_20_Symbols" style:num-suffix="." style:num-format="1">
        <style:list-level-properties text:list-level-position-and-space-mode="label-alignment">
          <style:list-level-label-alignment text:label-followed-by="listtab" text:list-tab-stop-position="6.35cm" fo:text-indent="-0.635cm" fo:margin-left="6.35cm"/>
        </style:list-level-properties>
      </text:list-level-style-number>
      <text:list-level-style-number text:level="10" text:style-name="Numbering_20_Symbols" style:num-suffix="." style:num-format="1">
        <style:list-level-properties text:list-level-position-and-space-mode="label-alignment">
          <style:list-level-label-alignment text:label-followed-by="listtab" text:list-tab-stop-position="6.985cm" fo:text-indent="-0.635cm" fo:margin-left="6.985cm"/>
        </style:list-level-properties>
      </text:list-level-style-number>
    </text:list-style>
    <style:style style:name="gr1" style:family="graphic">
      <style:graphic-properties draw:stroke="solid" svg:stroke-width="0.026cm" svg:stroke-color="#000000" draw:stroke-linejoin="round" draw:fill="solid" draw:fill-color="#ffffff" draw:textarea-horizontal-align="left" draw:textarea-vertical-align="middle" draw:auto-grow-height="false" fo:padding-top="0.229cm" fo:padding-bottom="0.229cm" fo:padding-left="0.441cm" fo:padding-right="0.441cm" fo:wrap-option="no-wrap" fo:margin-left="0.319cm" fo:margin-right="0.319cm" style:run-through="foreground" style:wrap="run-through" style:number-wrapped-paragraphs="no-limit" style:vertical-pos="from-top" style:vertical-rel="paragraph" style:horizontal-pos="from-left" style:horizontal-rel="paragraph" draw:wrap-influence-on-position="once-concurrent" style:flow-with-text="false"/>
    </style:style>
  </office:automatic-styles>
  <office:body>
    <office:text text:use-soft-page-breaks="true">
      <text:sequence-decls>
        <text:sequence-decl text:display-outline-level="0" text:name="Illustration"/>
        <text:sequence-decl text:display-outline-level="0" text:name="Table"/>
        <text:sequence-decl text:display-outline-level="0" text:name="Text"/>
        <text:sequence-decl text:display-outline-level="0" text:name="Drawing"/>
      </text:sequence-decls>
      <text:p text:style-name="P16">
        Allegato 3 alla determinazione 
        <text:s/>
        n. 
        <text:s/>
        85/2015/VIII 
        <text:s/>
        del 23.09.2015 
      </text:p>
      <text:p text:style-name="P15"/>
      <text:p text:style-name="P4">
        <text:tab/>
        <text:tab/>
        <text:tab/>
        <text:tab/>
        <text:tab/>
        <text:tab/>
        <text:tab/>
        Al Comune di Arese
      </text:p>
      <text:p text:style-name="P4">
        <text:tab/>
        <text:tab/>
        <text:tab/>
        <text:tab/>
        <text:tab/>
        <text:tab/>
        <text:tab/>
        Servizio Eventi Culturali Sport e Tempo 
        <text:tab/>
        <text:tab/>
        <text:tab/>
        <text:tab/>
        <text:tab/>
        <text:tab/>
        <text:tab/>
        Libero
      </text:p>
      <text:p text:style-name="P4">
        <text:tab/>
        <text:tab/>
        <text:tab/>
        <text:tab/>
        <text:tab/>
        <text:tab/>
        <text:tab/>
        Via Roma, 2
      </text:p>
      <text:p text:style-name="P17">
        <text:span text:style-name="T1">
          <text:tab/>
          <text:tab/>
          <text:tab/>
          <text:tab/>
          <text:tab/>
          <text:tab/>
          <text:tab/>
        </text:span>
        <text:span text:style-name="T2">
          20020 ARESE 
          <text:s/>
          (MI)
        </text:span>
      </text:p>
      <text:p text:style-name="P4"/>
      <text:p text:style-name="P4"/>
      <text:p text:style-name="P18">Oggetto: RICHIESTA CONCESSIONE USO PALESTRE SCOLASTICHE IN ORARIO EXTRASCOLASTICO ANNO 2015/2016</text:p>
      <text:p text:style-name="P18"/>
      <text:p text:style-name="P18"/>
      <text:p text:style-name="P19">Il sottoscritto ….................................................., nato/a a ….....................................................................</text:p>
      <text:p text:style-name="P19"/>
      <text:p text:style-name="P19">il …........................................................., residente/domiciliato a ….........................................................</text:p>
      <text:p text:style-name="P19"/>
      <text:p text:style-name="P19">in Via …...................................................................................... in qualità di Presidente/rappresentante </text:p>
      <text:p text:style-name="P20"/>
      <text:p text:style-name="P19">legale della Società/Associazione …..........................................................................................................</text:p>
      <text:p text:style-name="P7"/>
      <text:p text:style-name="P8">
        con sede in …...................................................... 
        <text:s/>
        Via....................................................................... 
        <text:s/>
        n.....
      </text:p>
      <text:p text:style-name="P7"/>
      <text:p text:style-name="P8">
        codice fiscale...................................................... 
        <text:s text:c="2"/>
        Partita Iva.....................................................................
      </text:p>
      <text:p text:style-name="P8"/>
      <text:p text:style-name="P8">tel./cell. ....................................................................... fax …....................................................................</text:p>
      <text:p text:style-name="P8"/>
      <text:p text:style-name="P8">e-mail …................................................................ p.e.c. ….......................................................................</text:p>
      <text:p text:style-name="P7"/>
      <text:p text:style-name="P8">
        <draw:custom-shape text:anchor-type="char" draw:z-index="0" draw:style-name="gr1" draw:text-style-name="P27" svg:width="0.496cm" svg:height="0.398cm" svg:x="0.099cm" svg:y="0.122cm">
          <text:p/>
          <draw:enhanced-geometry svg:viewBox="0 0 21600 21600" draw:type="rectangle" draw:enhanced-path="M 0 0 L 21600 0 21600 21600 0 21600 0 0 Z N"/>
        </draw:custom-shape>
        <text:tab/>
        iscritta/o all'albo delle Associazioni del Comune di Arese
      </text:p>
      <text:p text:style-name="P7"/>
      <text:p text:style-name="P8">
        <draw:custom-shape text:anchor-type="char" draw:z-index="1" draw:style-name="gr1" draw:text-style-name="P27" svg:width="0.475cm" svg:height="0.371cm" svg:x="0.099cm" svg:y="0.155cm">
          <text:p/>
          <draw:enhanced-geometry svg:viewBox="0 0 21600 21600" draw:type="rectangle" draw:enhanced-path="M 0 0 L 21600 0 21600 21600 0 21600 0 0 Z N"/>
        </draw:custom-shape>
        <text:tab/>
        non iscritta/o all'albo delle Associazioni del Comune di Arese
      </text:p>
      <text:p text:style-name="P7"/>
      <text:p text:style-name="P11">CHIEDE</text:p>
      <text:p text:style-name="P7"/>
      <text:p text:style-name="P8">di poter utilizzare la palestra della Scuola..................................................................................................</text:p>
      <text:p text:style-name="P9">(soggetta a valutazione da parte del Servizio Eventi Culturali, Sport e Tempo Libero, come previsto dall'art. 3 del Regolamento comunale per la concessione un uso delle palestre scolastiche in orario extra-scolastico approvato con deliberazione del Consiglio comunale n. 42 del 20.05.2014)</text:p>
      <text:p text:style-name="P7"/>
      <text:p text:style-name="P8">dal …....................................al..............................................nei seguenti giorni e orari: </text:p>
      <text:p text:style-name="P7"/>
      <text:p text:style-name="P8">
        <text:s text:c="41"/>
        GIORNI:
        <text:tab/>
        <text:tab/>
        <text:tab/>
        <text:tab/>
        <text:s text:c="10"/>
        DALLE ORE /ALLE ORE 
        <text:s text:c="2"/>
      </text:p>
      <table:table table:name="Tabella1" table:style-name="Tabella1">
        <table:table-column table:style-name="Tabella1.A"/>
        <table:table-column table:style-name="Tabella1.B"/>
        <table:table-row table:style-name="Tabella1.1">
          <table:table-cell table:style-name="Tabella1.A1" office:value-type="string">
            <text:p text:style-name="P21"/>
          </table:table-cell>
          <table:table-cell table:style-name="Tabella1.B1" office:value-type="string">
            <text:p text:style-name="P21"/>
          </table:table-cell>
        </table:table-row>
        <table:table-row table:style-name="Tabella1.1">
          <table:table-cell table:style-name="Tabella1.A2" office:value-type="string">
            <text:p text:style-name="P21"/>
          </table:table-cell>
          <table:table-cell table:style-name="Tabella1.B2" office:value-type="string">
            <text:p text:style-name="P21"/>
          </table:table-cell>
        </table:table-row>
        <table:table-row table:style-name="Tabella1.1">
          <table:table-cell table:style-name="Tabella1.A2" office:value-type="string">
            <text:p text:style-name="P21"/>
          </table:table-cell>
          <table:table-cell table:style-name="Tabella1.B2" office:value-type="string">
            <text:p text:style-name="P21"/>
          </table:table-cell>
        </table:table-row>
        <table:table-row table:style-name="Tabella1.1">
          <table:table-cell table:style-name="Tabella1.A2" office:value-type="string">
            <text:p text:style-name="P21"/>
          </table:table-cell>
          <table:table-cell table:style-name="Tabella1.B2" office:value-type="string">
            <text:p text:style-name="P21"/>
          </table:table-cell>
        </table:table-row>
        <table:table-row table:style-name="Tabella1.1">
          <table:table-cell table:style-name="Tabella1.A2" office:value-type="string">
            <text:p text:style-name="P21"/>
          </table:table-cell>
          <table:table-cell table:style-name="Tabella1.B2" office:value-type="string">
            <text:p text:style-name="P21"/>
          </table:table-cell>
        </table:table-row>
        <table:table-row table:style-name="Tabella1.1">
          <table:table-cell table:style-name="Tabella1.A2" office:value-type="string">
            <text:p text:style-name="P21"/>
          </table:table-cell>
          <table:table-cell table:style-name="Tabella1.B2" office:value-type="string">
            <text:p text:style-name="P21"/>
          </table:table-cell>
        </table:table-row>
        <table:table-row table:style-name="Tabella1.1">
          <table:table-cell table:style-name="Tabella1.A2" office:value-type="string">
            <text:p text:style-name="P21"/>
          </table:table-cell>
          <table:table-cell table:style-name="Tabella1.B2" office:value-type="string">
            <text:p text:style-name="P21"/>
          </table:table-cell>
        </table:table-row>
      </table:table>
      <text:p text:style-name="P8"/>
      <text:p text:style-name="P8">per le seguenti attività ...............................................................................................................................</text:p>
      <text:p text:style-name="P8"/>
      <text:p text:style-name="P8">…................................................................................................................................................................</text:p>
      <text:p text:style-name="P12">
        <text:soft-page-break/>
        Il sottoscritto dichiara fin d'ora di assumere personalmente completa responsabilità circa la custodia 
        <text:s/>
        e il corretto uso della palestra negli orari 
        <text:s/>
        che saranno oggetto di concessione.
      </text:p>
      <text:p text:style-name="P5">Si allega alla presente domanda:</text:p>
      <text:p text:style-name="P5"/>
      <text:list xml:id="list30756243" text:style-name="L1">
        <text:list-item>
          <text:p text:style-name="P22">dichiarazione di impegno;</text:p>
        </text:list-item>
        <text:list-item>
          <text:p text:style-name="P22">copia dell'atto costitutivo e dello Statuto della Associazione (se non già consegnato);</text:p>
        </text:list-item>
        <text:list-item>
          <text:p text:style-name="P25">Piano triennale (2015/2017) di Prevenzione alla corruzione vigente per il Comune di Arese (da restituire debitamente sottoscritto per presa visione);</text:p>
        </text:list-item>
        <text:list-item>
          <text:p text:style-name="P25">dichiarazione sostitutiva di atto di notorietà, ai sensi dell'art. 46 di cui al D.P.R. n. 445/2000, prevista dall'art. 8 del Piano sopra citato, da rendere debitamente compilata e sottoscritta;</text:p>
        </text:list-item>
        <text:list-item>
          <text:p text:style-name="P22">ai sensi dell'art. 38, comma 3, del D.P.R. n. 445/2000, copia fotostatica di un documento di identità del sottoscrittore.</text:p>
        </text:list-item>
      </text:list>
      <text:p text:style-name="P5"/>
      <text:p text:style-name="P12"/>
      <text:p text:style-name="P4">
        Li,...................
        <text:tab/>
        <text:tab/>
        <text:tab/>
      </text:p>
      <text:p text:style-name="P4"/>
      <text:p text:style-name="P4">
        <text:tab/>
        <text:tab/>
        <text:tab/>
        <text:tab/>
        <text:tab/>
        <text:tab/>
        <text:tab/>
        <text:tab/>
        <text:tab/>
        <text:s text:c="14"/>
        Firma
      </text:p>
      <text:p text:style-name="P4">
        <text:tab/>
        <text:tab/>
        <text:tab/>
        <text:tab/>
        <text:tab/>
        <text:tab/>
        <text:tab/>
        <text:tab/>
        <text:tab/>
        <text:s/>
        (Il legale rappresentante)
      </text:p>
      <text:p text:style-name="P4"/>
      <text:p text:style-name="P4">
        <text:tab/>
        <text:tab/>
        <text:tab/>
        <text:tab/>
        <text:tab/>
        <text:tab/>
        <text:tab/>
        <text:s text:c="22"/>
        ….....…......................................
      </text:p>
      <text:p text:style-name="P4">
        <text:tab/>
        <text:tab/>
        <text:tab/>
        <text:tab/>
        <text:tab/>
        <text:tab/>
        <text:tab/>
      </text:p>
      <text:p text:style-name="P4"/>
      <text:p text:style-name="P4"/>
      <text:p text:style-name="P4"/>
      <text:p text:style-name="P4"/>
      <text:p text:style-name="P4"/>
      <text:p text:style-name="P4"/>
      <text:p text:style-name="P4"/>
      <text:p text:style-name="P4"/>
      <text:p text:style-name="P4"/>
      <text:p text:style-name="P4"/>
      <text:p text:style-name="P4"/>
      <text:p text:style-name="P4"/>
      <text:p text:style-name="P4"/>
      <text:p text:style-name="P4"/>
      <text:p text:style-name="P4"/>
      <text:p text:style-name="P4"/>
      <text:p text:style-name="P4"/>
      <text:p text:style-name="P4"/>
      <text:p text:style-name="P4"/>
      <text:p text:style-name="P4"/>
      <text:p text:style-name="P4"/>
      <text:p text:style-name="P4"/>
      <text:p text:style-name="P4"/>
      <text:p text:style-name="P4"/>
      <text:p text:style-name="P4"/>
      <text:p text:style-name="P4"/>
      <text:p text:style-name="P4"/>
      <text:p text:style-name="P4"/>
      <text:p text:style-name="P4"/>
      <text:p text:style-name="P4"/>
      <text:p text:style-name="P4"/>
      <text:p text:style-name="P4"/>
      <text:p text:style-name="P4"/>
      <text:p text:style-name="P4"/>
      <text:p text:style-name="P4"/>
      <text:p text:style-name="P4"/>
      <text:p text:style-name="P12">
        <text:soft-page-break/>
        OGGETTO: DICHIARAZIONE DI IMPEGNO RELATIVA AGLI OBBLIGHI PREVISTI NEL REGOLAMENTO PER LA CONCESSIONE IN USO DELLE PALESTRE SCOLASTICHE COMUNALI IN ORARIO EXTRA-SCOLASTICO E NEL DISCIPLINARE DI CONCESSIONE.
      </text:p>
      <text:p text:style-name="P14"/>
      <text:p text:style-name="P4">
        Il sottoscritto …......................................................................, come sopra indicato, in nome e per conto 
        <text:s/>
      </text:p>
      <text:p text:style-name="P7"/>
      <text:p text:style-name="P4">dell'Associazione / Ente / Società /Altro …...............................................................................................</text:p>
      <text:p text:style-name="P7"/>
      <text:p text:style-name="P4">
        ai fini del rilascio della concessione d'uso della palestra 
        <text:s/>
        della Scuola/e...................................................
      </text:p>
      <text:p text:style-name="P7"/>
      <text:p text:style-name="P4">…..................................................................................................................... nei giorni e orari richiesti</text:p>
      <text:p text:style-name="P13"/>
      <text:p text:style-name="P11">DICHIARA</text:p>
      <text:p text:style-name="P6"/>
      <text:p text:style-name="P5">sotto la propria responsabilità :</text:p>
      <text:p text:style-name="P5"/>
      <text:list xml:id="list30755481" text:style-name="WW8Num13">
        <text:list-item>
          <text:p text:style-name="P23">di aver preso visione del vigente Regolamento per l'utilizzo delle palestre scolastiche comunali in orario extrascolastico e dello schema di disciplinare di concessione e di accettarli in ogni sua parte;</text:p>
        </text:list-item>
      </text:list>
      <text:p text:style-name="P1"/>
      <text:list xml:id="list31161307" text:continue-numbering="true" text:style-name="WW8Num13">
        <text:list-item>
          <text:p text:style-name="P23">di impegnarsi a versare, a favore del Comune, la tariffa oraria applicata entro la decorrenza stabilita;</text:p>
        </text:list-item>
      </text:list>
      <text:p text:style-name="P1"/>
      <text:list xml:id="list31168410" text:continue-numbering="true" text:style-name="WW8Num13">
        <text:list-item>
          <text:p text:style-name="P23">di sollevare da qualsiasi responsabilità gli Enti concedenti (Autorità scolastiche e Amministrazione Comunale) per qualsiasi danno possa occorrere a persona o cosa in dipendenza dell'uso dei locali stessi e dello svolgimento delle attività previste;</text:p>
        </text:list-item>
      </text:list>
      <text:p text:style-name="P1"/>
      <text:list xml:id="list31172390" text:continue-numbering="true" text:style-name="WW8Num13">
        <text:list-item>
          <text:p text:style-name="P23">di svolgere presso la palestra in uso esclusivamente le attività indicate nella domanda di partecipazione, conformi a quanto previsto nell'art. 2 del regolamento;</text:p>
        </text:list-item>
      </text:list>
      <text:p text:style-name="P1"/>
      <text:list xml:id="list31164317" text:continue-numbering="true" text:style-name="WW8Num13">
        <text:list-item>
          <text:p text:style-name="P23">di comunicare immediatamente all'Ufficio Servizio Eventi Culturali, Sport e Tempo Libero del Comune eventuali danni alle attrezzature, provocati o rilevati;</text:p>
        </text:list-item>
      </text:list>
      <text:p text:style-name="P1"/>
      <text:list xml:id="list31183512" text:continue-numbering="true" text:style-name="WW8Num13">
        <text:list-item>
          <text:p text:style-name="P23">di comunicare per iscritto al Comune l'eventuale termine anticipato dell'utilizzo della palestra;</text:p>
        </text:list-item>
      </text:list>
      <text:p text:style-name="P1"/>
      <text:list xml:id="list31170425" text:continue-numbering="true" text:style-name="WW8Num13">
        <text:list-item>
          <text:p text:style-name="P23">
            di assicurare la presenza 
            <text:s/>
            di un responsabile (di maggior età) della Società durante lo svolgimento dell'attività;
          </text:p>
        </text:list-item>
      </text:list>
      <text:p text:style-name="P1"/>
      <text:list xml:id="list31168149" text:continue-numbering="true" text:style-name="WW8Num13">
        <text:list-item>
          <text:p text:style-name="P23">
            di fare rispettare il divieto di fumare e non consentire l'accesso nella palestra 
            <text:s/>
            a persone estranee;
          </text:p>
        </text:list-item>
      </text:list>
      <text:p text:style-name="P1"/>
      <text:list xml:id="list31171186" text:continue-numbering="true" text:style-name="WW8Num13">
        <text:list-item>
          <text:p text:style-name="P24">di impegnarsi a restituire all'Ufficio Servizio Eventi Culturali, Sport e Tempo Libero del Comune le chiavi della palestra avute in consegna, entro il primo giorno lavorativo successivo alla scadenza della concessione;</text:p>
        </text:list-item>
      </text:list>
      <text:p text:style-name="P2"/>
      <text:list xml:id="list31181818" text:continue-numbering="true" text:style-name="WW8Num13">
        <text:list-item>
          <text:p text:style-name="P24">di accettare ogni modifica degli orari alle esigenze dell'attività sportiva scolastica e del Comune di Arese;</text:p>
        </text:list-item>
      </text:list>
      <text:p text:style-name="P2"/>
      <text:list xml:id="list31180278" text:continue-numbering="true" text:style-name="WW8Num13">
        <text:list-item>
          <text:p text:style-name="P24">il concessionario si impegna, senza eccezione alcuna, a che tutti coloro che partecipano alle attività motorie sportive, siano fisicamente idonei.</text:p>
        </text:list-item>
      </text:list>
      <text:p text:style-name="P2"/>
      <text:p text:style-name="P10">
        Li,..............................
        <text:tab/>
        <text:tab/>
        <text:tab/>
        <text:tab/>
        <text:tab/>
        <text:tab/>
      </text:p>
      <text:p text:style-name="P3">
        <text:tab/>
        <text:tab/>
        <text:tab/>
        <text:tab/>
        <text:tab/>
        <text:tab/>
        <text:tab/>
        <text:tab/>
        <text:tab/>
        Firma
      </text:p>
      <text:p text:style-name="P10"/>
      <text:p text:style-name="P5">
        <text:tab/>
        <text:tab/>
        <text:tab/>
        <text:tab/>
        <text:tab/>
        <text:s/>
        <text:tab/>
        <text:tab/>
         …......….............................................
      </text:p>
    </office:text>
  </office:body>
</office:document-content>
</file>

<file path=meta.xml><?xml version="1.0" encoding="utf-8"?>
<office:document-meta xmlns:office="urn:oasis:names:tc:opendocument:xmlns:office:1.0" xmlns:xlink="http://www.w3.org/1999/xlink" xmlns:dc="http://purl.org/dc/elements/1.1/" xmlns:meta="urn:oasis:names:tc:opendocument:xmlns:meta:1.0" xmlns:ooo="http://openoffice.org/2004/office" xmlns:grddl="http://www.w3.org/2003/g/data-view#" office:version="1.2" grddl:transformation="http://docs.oasis-open.org/office/1.2/xslt/odf2rdf.xsl">
  <office:meta>
    <meta:creation-date>2009-04-16T11:32:02.64</meta:creation-date>
    <meta:editing-duration>PT00H30M16S</meta:editing-duration>
    <meta:editing-cycles>20</meta:editing-cycles>
    <meta:generator>OpenOffice.org/3.2$Win32 OpenOffice.org_project/320m18$Build-9502</meta:generator>
    <dc:date>2015-09-23T11:00:10.04</dc:date>
    <dc:creator>Rosella Paganini</dc:creator>
    <meta:document-statistic meta:table-count="1" meta:image-count="0" meta:object-count="0" meta:page-count="3" meta:paragraph-count="56" meta:word-count="617" meta:character-count="6105"/>
    <meta:user-defined meta:name="Info 1"/>
    <meta:user-defined meta:name="Info 2"/>
    <meta:user-defined meta:name="Info 3"/>
    <meta:user-defined meta:name="Info 4"/>
  </office:meta>
</office:document-meta>
</file>

<file path=settings.xml><?xml version="1.0" encoding="utf-8"?>
<office:document-settings xmlns:office="urn:oasis:names:tc:opendocument:xmlns:office:1.0" xmlns:xlink="http://www.w3.org/1999/xlink" xmlns:config="urn:oasis:names:tc:opendocument:xmlns:config:1.0" xmlns:ooo="http://openoffice.org/2004/office" office:version="1.2">
  <office:settings>
    <config:config-item-set config:name="ooo:view-settings">
      <config:config-item config:name="ViewAreaTop" config:type="int">77470</config:config-item>
      <config:config-item config:name="ViewAreaLeft" config:type="int">0</config:config-item>
      <config:config-item config:name="ViewAreaWidth" config:type="int">25799</config:config-item>
      <config:config-item config:name="ViewAreaHeight" config:type="int">14474</config:config-item>
      <config:config-item config:name="ShowRedlineChanges" config:type="boolean">true</config:config-item>
      <config:config-item config:name="InBrowseMode" config:type="boolean">false</config:config-item>
      <config:config-item-map-indexed config:name="Views">
        <config:config-item-map-entry>
          <config:config-item config:name="ViewId" config:type="string">view2</config:config-item>
          <config:config-item config:name="ViewLeft" config:type="int">4902</config:config-item>
          <config:config-item config:name="ViewTop" config:type="int">56173</config:config-item>
          <config:config-item config:name="VisibleLeft" config:type="int">0</config:config-item>
          <config:config-item config:name="VisibleTop" config:type="int">77470</config:config-item>
          <config:config-item config:name="VisibleRight" config:type="int">25797</config:config-item>
          <config:config-item config:name="VisibleBottom" config:type="int">91943</config:config-item>
          <config:config-item config:name="ZoomType" config:type="short">0</config:config-item>
          <config:config-item config:name="ViewLayoutColumns" config:type="short">0</config:config-item>
          <config:config-item config:name="ViewLayoutBookMode" config:type="boolean">false</config:config-item>
          <config:config-item config:name="ZoomFactor" config:type="short">100</config:config-item>
          <config:config-item config:name="IsSelectedFrame" config:type="boolean">false</config:config-item>
        </config:config-item-map-entry>
      </config:config-item-map-indexed>
    </config:config-item-set>
    <config:config-item-set config:name="ooo:configuration-settings">
      <config:config-item config:name="AddParaSpacingToTableCells" config:type="boolean">true</config:config-item>
      <config:config-item config:name="PrintPaperFromSetup" config:type="boolean">false</config:config-item>
      <config:config-item config:name="IsKernAsianPunctuation" config:type="boolean">false</config:config-item>
      <config:config-item config:name="PrintReversed" config:type="boolean">false</config:config-item>
      <config:config-item config:name="LinkUpdateMode" config:type="short">1</config:config-item>
      <config:config-item config:name="DoNotCaptureDrawObjsOnPage" config:type="boolean">false</config:config-item>
      <config:config-item config:name="SaveVersionOnClose" config:type="boolean">false</config:config-item>
      <config:config-item config:name="PrintEmptyPages" config:type="boolean">true</config:config-item>
      <config:config-item config:name="PrintSingleJobs" config:type="boolean">false</config:config-item>
      <config:config-item config:name="AllowPrintJobCancel" config:type="boolean">true</config:config-item>
      <config:config-item config:name="AddFrameOffsets" config:type="boolean">false</config:config-item>
      <config:config-item config:name="PrintLeftPages" config:type="boolean">true</config:config-item>
      <config:config-item config:name="PrintTables" config:type="boolean">true</config:config-item>
      <config:config-item config:name="ProtectForm" config:type="boolean">false</config:config-item>
      <config:config-item config:name="ChartAutoUpdate" config:type="boolean">true</config:config-item>
      <config:config-item config:name="PrintControls" config:type="boolean">true</config:config-item>
      <config:config-item config:name="PrinterSetup" config:type="base64Binary"/>
      <config:config-item config:name="CurrentDatabaseDataSource" config:type="string"/>
      <config:config-item config:name="LoadReadonly" config:type="boolean">false</config:config-item>
      <config:config-item config:name="CurrentDatabaseCommand" config:type="string"/>
      <config:config-item config:name="ConsiderTextWrapOnObjPos" config:type="boolean">false</config:config-item>
      <config:config-item config:name="ApplyUserData" config:type="boolean">true</config:config-item>
      <config:config-item config:name="AddParaTableSpacing" config:type="boolean">true</config:config-item>
      <config:config-item config:name="FieldAutoUpdate" config:type="boolean">true</config:config-item>
      <config:config-item config:name="IgnoreFirstLineIndentInNumbering" config:type="boolean">false</config:config-item>
      <config:config-item config:name="TabsRelativeToIndent" config:type="boolean">true</config:config-item>
      <config:config-item config:name="IgnoreTabsAndBlanksForLineCalculation" config:type="boolean">false</config:config-item>
      <config:config-item config:name="PrintAnnotationMode" config:type="short">0</config:config-item>
      <config:config-item config:name="AddParaTableSpacingAtStart" config:type="boolean">true</config:config-item>
      <config:config-item config:name="UseOldPrinterMetrics" config:type="boolean">false</config:config-item>
      <config:config-item config:name="TableRowKeep" config:type="boolean">false</config:config-item>
      <config:config-item config:name="PrinterName" config:type="string"/>
      <config:config-item config:name="PrintFaxName" config:type="string"/>
      <config:config-item config:name="UnxForceZeroExtLeading" config:type="boolean">false</config:config-item>
      <config:config-item config:name="PrintTextPlaceholder" config:type="boolean">false</config:config-item>
      <config:config-item config:name="DoNotJustifyLinesWithManualBreak" config:type="boolean">false</config:config-item>
      <config:config-item config:name="PrintRightPages" config:type="boolean">true</config:config-item>
      <config:config-item config:name="CharacterCompressionType" config:type="short">0</config:config-item>
      <config:config-item config:name="UseFormerTextWrapping" config:type="boolean">false</config:config-item>
      <config:config-item config:name="IsLabelDocument" config:type="boolean">false</config:config-item>
      <config:config-item config:name="AlignTabStopPosition" config:type="boolean">true</config:config-item>
      <config:config-item config:name="PrintHiddenText" config:type="boolean">false</config:config-item>
      <config:config-item config:name="DoNotResetParaAttrsForNumFont" config:type="boolean">false</config:config-item>
      <config:config-item config:name="PrintPageBackground" config:type="boolean">true</config:config-item>
      <config:config-item config:name="CurrentDatabaseCommandType" config:type="int">0</config:config-item>
      <config:config-item config:name="OutlineLevelYieldsNumbering" config:type="boolean">false</config:config-item>
      <config:config-item config:name="PrintProspect" config:type="boolean">false</config:config-item>
      <config:config-item config:name="PrintGraphics" config:type="boolean">true</config:config-item>
      <config:config-item config:name="SaveGlobalDocumentLinks" config:type="boolean">false</config:config-item>
      <config:config-item config:name="PrintProspectRTL" config:type="boolean">false</config:config-item>
      <config:config-item config:name="UseFormerLineSpacing" config:type="boolean">false</config:config-item>
      <config:config-item config:name="AddExternalLeading" config:type="boolean">true</config:config-item>
      <config:config-item config:name="UseFormerObjectPositioning" config:type="boolean">false</config:config-item>
      <config:config-item config:name="RedlineProtectionKey" config:type="base64Binary"/>
      <config:config-item config:name="ClipAsCharacterAnchoredWriterFlyFrames" config:type="boolean">false</config:config-item>
      <config:config-item config:name="UseOldNumbering" config:type="boolean">false</config:config-item>
      <config:config-item config:name="PrintDrawings" config:type="boolean">true</config:config-item>
      <config:config-item config:name="PrinterIndependentLayout" config:type="string">high-resolution</config:config-item>
      <config:config-item config:name="TabAtLeftIndentForParagraphsInList" config:type="boolean">false</config:config-item>
      <config:config-item config:name="PrintBlackFonts" config:type="boolean">false</config:config-item>
      <config:config-item config:name="UpdateFromTemplate" config:type="boolean">true</config:config-item>
    </config:config-item-set>
  </office:settings>
</office:document-settings>
</file>

<file path=styles.xml><?xml version="1.0" encoding="utf-8"?>
<office:document-styles xmlns:office="urn:oasis:names:tc:opendocument:xmlns:office:1.0" xmlns:style="urn:oasis:names:tc:opendocument:xmlns:style:1.0" xmlns:text="urn:oasis:names:tc:opendocument:xmlns:text:1.0" xmlns:table="urn:oasis:names:tc:opendocument:xmlns:table:1.0" xmlns:draw="urn:oasis:names:tc:opendocument:xmlns:drawing:1.0" xmlns:fo="urn:oasis:names:tc:opendocument:xmlns:xsl-fo-compatible:1.0" xmlns:xlink="http://www.w3.org/1999/xlink" xmlns:dc="http://purl.org/dc/elements/1.1/" xmlns:meta="urn:oasis:names:tc:opendocument:xmlns:meta:1.0" xmlns:number="urn:oasis:names:tc:opendocument:xmlns:datastyle:1.0" xmlns:svg="urn:oasis:names:tc:opendocument:xmlns:svg-compatible:1.0" xmlns:chart="urn:oasis:names:tc:opendocument:xmlns:chart:1.0" xmlns:dr3d="urn:oasis:names:tc:opendocument:xmlns:dr3d:1.0" xmlns:math="http://www.w3.org/1998/Math/MathML" xmlns:form="urn:oasis:names:tc:opendocument:xmlns:form:1.0" xmlns:script="urn:oasis:names:tc:opendocument:xmlns:script:1.0" xmlns:ooo="http://openoffice.org/2004/office" xmlns:ooow="http://openoffice.org/2004/writer" xmlns:oooc="http://openoffice.org/2004/calc" xmlns:dom="http://www.w3.org/2001/xml-events" xmlns:rpt="http://openoffice.org/2005/report" xmlns:of="urn:oasis:names:tc:opendocument:xmlns:of:1.2" xmlns:xhtml="http://www.w3.org/1999/xhtml" xmlns:grddl="http://www.w3.org/2003/g/data-view#" office:version="1.2" grddl:transformation="http://docs.oasis-open.org/office/1.2/xslt/odf2rdf.xsl">
  <office:font-face-decls>
    <style:font-face style:name="Wingdings" svg:font-family="Wingdings" style:font-pitch="variable" style:font-charset="x-symbol"/>
    <style:font-face style:name="Tahoma1" svg:font-family="Tahoma"/>
    <style:font-face style:name="Times New Roman" svg:font-family="'Times New Roman'" style:font-family-generic="roman" style:font-pitch="variable"/>
    <style:font-face style:name="Arial" svg:font-family="Arial" style:font-family-generic="swiss" style:font-pitch="variable"/>
    <style:font-face style:name="Andale Sans UI" svg:font-family="'Andale Sans UI'" style:font-family-generic="system" style:font-pitch="variable"/>
    <style:font-face style:name="Tahoma" svg:font-family="Tahoma" style:font-family-generic="system" style:font-pitch="variable"/>
  </office:font-face-decls>
  <office:styles>
    <style:default-style style:family="graphic">
      <style:graphic-properties draw:shadow-offset-x="0.3cm" draw:shadow-offset-y="0.3cm" draw:start-line-spacing-horizontal="0.283cm" draw:start-line-spacing-vertical="0.283cm" draw:end-line-spacing-horizontal="0.283cm" draw:end-line-spacing-vertical="0.283cm" style:flow-with-text="false"/>
      <style:paragraph-properties style:text-autospace="ideograph-alpha" style:line-break="strict" style:writing-mode="lr-tb" style:font-independent-line-spacing="false">
        <style:tab-stops/>
      </style:paragraph-properties>
      <style:text-properties style:use-window-font-color="true" fo:font-size="12pt" fo:language="de" fo:country="DE" style:letter-kerning="true" style:font-size-asian="12pt" style:language-asian="ja" style:country-asian="JP" style:font-size-complex="12pt" style:language-complex="fa" style:country-complex="IR"/>
    </style:default-style>
    <style:default-style style:family="paragraph">
      <style:paragraph-properties fo:hyphenation-ladder-count="no-limit" style:text-autospace="ideograph-alpha" style:punctuation-wrap="hanging" style:line-break="strict" style:tab-stop-distance="1.245cm" style:writing-mode="page"/>
      <style:text-properties style:use-window-font-color="true" style:font-name="Times New Roman" fo:font-size="12pt" fo:language="de" fo:country="DE" style:letter-kerning="true" style:font-name-asian="Andale Sans UI" style:font-size-asian="12pt" style:language-asian="ja" style:country-asian="JP" style:font-name-complex="Tahoma" style:font-size-complex="12pt" style:language-complex="fa" style:country-complex="IR" fo:hyphenate="false" fo:hyphenation-remain-char-count="2" fo:hyphenation-push-char-count="2"/>
    </style:default-style>
    <style:default-style style:family="table">
      <style:table-properties table:border-model="collapsing"/>
    </style:default-style>
    <style:default-style style:family="table-row">
      <style:table-row-properties fo:keep-together="auto"/>
    </style:default-style>
    <style:style style:name="Standard" style:family="paragraph" style:class="text">
      <style:text-properties fo:language="zxx" fo:country="none" style:language-asian="zxx" style:country-asian="none" style:language-complex="zxx" style:country-complex="none"/>
    </style:style>
    <style:style style:name="Heading" style:family="paragraph" style:parent-style-name="Standard" style:next-style-name="Text_20_body" style:class="text">
      <style:paragraph-properties fo:margin-top="0.423cm" fo:margin-bottom="0.212cm" fo:keep-with-next="always"/>
      <style:text-properties style:font-name="Arial" fo:font-size="14pt" style:font-name-asian="Andale Sans UI" style:font-size-asian="14pt" style:font-name-complex="Tahoma" style:font-size-complex="14pt"/>
    </style:style>
    <style:style style:name="Text_20_body" style:display-name="Text body" style:family="paragraph" style:parent-style-name="Standard" style:class="text">
      <style:paragraph-properties fo:margin-top="0cm" fo:margin-bottom="0.212cm"/>
    </style:style>
    <style:style style:name="List" style:family="paragraph" style:parent-style-name="Text_20_body" style:class="list">
      <style:text-properties style:font-name-complex="Tahoma1"/>
    </style:style>
    <style:style style:name="Caption" style:family="paragraph" style:parent-style-name="Standard" style:class="extra">
      <style:paragraph-properties fo:margin-top="0.212cm" fo:margin-bottom="0.212cm" text:number-lines="false" text:line-number="0"/>
      <style:text-properties fo:font-size="12pt" fo:font-style="italic" style:font-size-asian="12pt" style:font-style-asian="italic" style:font-name-complex="Tahoma1" style:font-size-complex="12pt" style:font-style-complex="italic"/>
    </style:style>
    <style:style style:name="Index" style:family="paragraph" style:parent-style-name="Standard" style:class="index">
      <style:paragraph-properties text:number-lines="false" text:line-number="0"/>
      <style:text-properties style:font-name-complex="Tahoma1"/>
    </style:style>
    <style:style style:name="Table_20_Contents" style:display-name="Table Contents" style:family="paragraph" style:parent-style-name="Standard" style:class="extra">
      <style:paragraph-properties text:number-lines="false" text:line-number="0"/>
    </style:style>
    <style:style style:name="WW8Num16z0" style:family="text">
      <style:text-properties style:font-name="Wingdings"/>
    </style:style>
    <style:style style:name="Numbering_20_Symbols" style:display-name="Numbering Symbols" style:family="text"/>
    <text:outline-style style:name="Outline">
      <text:outline-level-style text:level="1" style:num-format="">
        <style:list-level-properties text:list-level-position-and-space-mode="label-alignment">
          <style:list-level-label-alignment text:label-followed-by="listtab" text:list-tab-stop-position="0.762cm" fo:text-indent="-0.762cm" fo:margin-left="0.762cm"/>
        </style:list-level-properties>
      </text:outline-level-style>
      <text:outline-level-style text:level="2" style:num-format="">
        <style:list-level-properties text:list-level-position-and-space-mode="label-alignment">
          <style:list-level-label-alignment text:label-followed-by="listtab" text:list-tab-stop-position="1.016cm" fo:text-indent="-1.016cm" fo:margin-left="1.016cm"/>
        </style:list-level-properties>
      </text:outline-level-style>
      <text:outline-level-style text:level="3" style:num-format="">
        <style:list-level-properties text:list-level-position-and-space-mode="label-alignment">
          <style:list-level-label-alignment text:label-followed-by="listtab" text:list-tab-stop-position="1.27cm" fo:text-indent="-1.27cm" fo:margin-left="1.27cm"/>
        </style:list-level-properties>
      </text:outline-level-style>
      <text:outline-level-style text:level="4" style:num-format="">
        <style:list-level-properties text:list-level-position-and-space-mode="label-alignment">
          <style:list-level-label-alignment text:label-followed-by="listtab" text:list-tab-stop-position="1.524cm" fo:text-indent="-1.524cm" fo:margin-left="1.524cm"/>
        </style:list-level-properties>
      </text:outline-level-style>
      <text:outline-level-style text:level="5" style:num-format="">
        <style:list-level-properties text:list-level-position-and-space-mode="label-alignment">
          <style:list-level-label-alignment text:label-followed-by="listtab" text:list-tab-stop-position="1.778cm" fo:text-indent="-1.778cm" fo:margin-left="1.778cm"/>
        </style:list-level-properties>
      </text:outline-level-style>
      <text:outline-level-style text:level="6" style:num-format="">
        <style:list-level-properties text:list-level-position-and-space-mode="label-alignment">
          <style:list-level-label-alignment text:label-followed-by="listtab" text:list-tab-stop-position="2.032cm" fo:text-indent="-2.032cm" fo:margin-left="2.032cm"/>
        </style:list-level-properties>
      </text:outline-level-style>
      <text:outline-level-style text:level="7" style:num-format="">
        <style:list-level-properties text:list-level-position-and-space-mode="label-alignment">
          <style:list-level-label-alignment text:label-followed-by="listtab" text:list-tab-stop-position="2.286cm" fo:text-indent="-2.286cm" fo:margin-left="2.286cm"/>
        </style:list-level-properties>
      </text:outline-level-style>
      <text:outline-level-style text:level="8" style:num-format="">
        <style:list-level-properties text:list-level-position-and-space-mode="label-alignment">
          <style:list-level-label-alignment text:label-followed-by="listtab" text:list-tab-stop-position="2.54cm" fo:text-indent="-2.54cm" fo:margin-left="2.54cm"/>
        </style:list-level-properties>
      </text:outline-level-style>
      <text:outline-level-style text:level="9" style:num-format="">
        <style:list-level-properties text:list-level-position-and-space-mode="label-alignment">
          <style:list-level-label-alignment text:label-followed-by="listtab" text:list-tab-stop-position="2.794cm" fo:text-indent="-2.794cm" fo:margin-left="2.794cm"/>
        </style:list-level-properties>
      </text:outline-level-style>
      <text:outline-level-style text:level="10" style:num-format="">
        <style:list-level-properties text:list-level-position-and-space-mode="label-alignment">
          <style:list-level-label-alignment text:label-followed-by="listtab" text:list-tab-stop-position="3.048cm" fo:text-indent="-3.048cm" fo:margin-left="3.048cm"/>
        </style:list-level-properties>
      </text:outline-level-style>
    </text:outline-style>
    <text:list-style style:name="WW8Num16">
      <text:list-level-style-bullet text:level="1" text:style-name="WW8Num16z0" style:num-suffix="." text:bullet-char="">
        <style:list-level-properties text:list-level-position-and-space-mode="label-alignment">
          <style:list-level-label-alignment text:label-followed-by="listtab" text:list-tab-stop-position="1.27cm" fo:text-indent="-0.635cm" fo:margin-left="1.27cm"/>
        </style:list-level-properties>
        <style:text-properties fo:font-family="Symbol" style:font-charset="x-symbol"/>
      </text:list-level-style-bullet>
      <text:list-level-style-bullet text:level="2" text:style-name="WW8Num16z0" style:num-suffix="." text:bullet-char="">
        <style:list-level-properties text:list-level-position-and-space-mode="label-alignment">
          <style:list-level-label-alignment text:label-followed-by="listtab" text:list-tab-stop-position="1.905cm" fo:text-indent="-0.635cm" fo:margin-left="1.905cm"/>
        </style:list-level-properties>
        <style:text-properties fo:font-family="Symbol" style:font-charset="x-symbol"/>
      </text:list-level-style-bullet>
      <text:list-level-style-bullet text:level="3" text:style-name="WW8Num16z0" style:num-suffix="." text:bullet-char="">
        <style:list-level-properties text:list-level-position-and-space-mode="label-alignment">
          <style:list-level-label-alignment text:label-followed-by="listtab" text:list-tab-stop-position="2.54cm" fo:text-indent="-0.635cm" fo:margin-left="2.54cm"/>
        </style:list-level-properties>
        <style:text-properties fo:font-family="Symbol" style:font-charset="x-symbol"/>
      </text:list-level-style-bullet>
      <text:list-level-style-bullet text:level="4" text:style-name="WW8Num16z0" style:num-suffix="." text:bullet-char="">
        <style:list-level-properties text:list-level-position-and-space-mode="label-alignment">
          <style:list-level-label-alignment text:label-followed-by="listtab" text:list-tab-stop-position="3.175cm" fo:text-indent="-0.635cm" fo:margin-left="3.175cm"/>
        </style:list-level-properties>
        <style:text-properties fo:font-family="Symbol" style:font-charset="x-symbol"/>
      </text:list-level-style-bullet>
      <text:list-level-style-bullet text:level="5" text:style-name="WW8Num16z0" style:num-suffix="." text:bullet-char="">
        <style:list-level-properties text:list-level-position-and-space-mode="label-alignment">
          <style:list-level-label-alignment text:label-followed-by="listtab" text:list-tab-stop-position="3.81cm" fo:text-indent="-0.635cm" fo:margin-left="3.81cm"/>
        </style:list-level-properties>
        <style:text-properties fo:font-family="Symbol" style:font-charset="x-symbol"/>
      </text:list-level-style-bullet>
      <text:list-level-style-bullet text:level="6" text:style-name="WW8Num16z0" style:num-suffix="." text:bullet-char="">
        <style:list-level-properties text:list-level-position-and-space-mode="label-alignment">
          <style:list-level-label-alignment text:label-followed-by="listtab" text:list-tab-stop-position="4.445cm" fo:text-indent="-0.635cm" fo:margin-left="4.445cm"/>
        </style:list-level-properties>
        <style:text-properties fo:font-family="Symbol" style:font-charset="x-symbol"/>
      </text:list-level-style-bullet>
      <text:list-level-style-bullet text:level="7" text:style-name="WW8Num16z0" style:num-suffix="." text:bullet-char="">
        <style:list-level-properties text:list-level-position-and-space-mode="label-alignment">
          <style:list-level-label-alignment text:label-followed-by="listtab" text:list-tab-stop-position="5.08cm" fo:text-indent="-0.635cm" fo:margin-left="5.08cm"/>
        </style:list-level-properties>
        <style:text-properties fo:font-family="Symbol" style:font-charset="x-symbol"/>
      </text:list-level-style-bullet>
      <text:list-level-style-bullet text:level="8" text:style-name="WW8Num16z0" style:num-suffix="." text:bullet-char="">
        <style:list-level-properties text:list-level-position-and-space-mode="label-alignment">
          <style:list-level-label-alignment text:label-followed-by="listtab" text:list-tab-stop-position="5.715cm" fo:text-indent="-0.635cm" fo:margin-left="5.715cm"/>
        </style:list-level-properties>
        <style:text-properties fo:font-family="Symbol" style:font-charset="x-symbol"/>
      </text:list-level-style-bullet>
      <text:list-level-style-bullet text:level="9" text:style-name="WW8Num16z0" style:num-suffix="." text:bullet-char="">
        <style:list-level-properties text:list-level-position-and-space-mode="label-alignment">
          <style:list-level-label-alignment text:label-followed-by="listtab" text:list-tab-stop-position="6.35cm" fo:text-indent="-0.635cm" fo:margin-left="6.35cm"/>
        </style:list-level-properties>
        <style:text-properties fo:font-family="Symbol" style:font-charset="x-symbol"/>
      </text:list-level-style-bullet>
      <text:list-level-style-number text:level="10" style:num-suffix="." style:num-format="1">
        <style:list-level-properties text:list-level-position-and-space-mode="label-alignment">
          <style:list-level-label-alignment text:label-followed-by="listtab" text:list-tab-stop-position="6.985cm" fo:text-indent="-0.635cm" fo:margin-left="6.985cm"/>
        </style:list-level-properties>
      </text:list-level-style-number>
    </text:list-style>
    <text:list-style style:name="WW8Num17">
      <text:list-level-style-number text:level="1" style:num-suffix="." style:num-format="1">
        <style:list-level-properties text:list-level-position-and-space-mode="label-alignment">
          <style:list-level-label-alignment text:label-followed-by="listtab" text:list-tab-stop-position="1.27cm" fo:text-indent="-0.635cm" fo:margin-left="1.27cm"/>
        </style:list-level-properties>
      </text:list-level-style-number>
      <text:list-level-style-number text:level="2" style:num-suffix="." style:num-format="1">
        <style:list-level-properties text:list-level-position-and-space-mode="label-alignment">
          <style:list-level-label-alignment text:label-followed-by="listtab" text:list-tab-stop-position="1.905cm" fo:text-indent="-0.635cm" fo:margin-left="1.905cm"/>
        </style:list-level-properties>
      </text:list-level-style-number>
      <text:list-level-style-number text:level="3" style:num-suffix="." style:num-format="1">
        <style:list-level-properties text:list-level-position-and-space-mode="label-alignment">
          <style:list-level-label-alignment text:label-followed-by="listtab" text:list-tab-stop-position="2.54cm" fo:text-indent="-0.635cm" fo:margin-left="2.54cm"/>
        </style:list-level-properties>
      </text:list-level-style-number>
      <text:list-level-style-number text:level="4" style:num-suffix="." style:num-format="1">
        <style:list-level-properties text:list-level-position-and-space-mode="label-alignment">
          <style:list-level-label-alignment text:label-followed-by="listtab" text:list-tab-stop-position="3.175cm" fo:text-indent="-0.635cm" fo:margin-left="3.175cm"/>
        </style:list-level-properties>
      </text:list-level-style-number>
      <text:list-level-style-number text:level="5" style:num-suffix="." style:num-format="1">
        <style:list-level-properties text:list-level-position-and-space-mode="label-alignment">
          <style:list-level-label-alignment text:label-followed-by="listtab" text:list-tab-stop-position="3.81cm" fo:text-indent="-0.635cm" fo:margin-left="3.81cm"/>
        </style:list-level-properties>
      </text:list-level-style-number>
      <text:list-level-style-number text:level="6" style:num-suffix="." style:num-format="1">
        <style:list-level-properties text:list-level-position-and-space-mode="label-alignment">
          <style:list-level-label-alignment text:label-followed-by="listtab" text:list-tab-stop-position="4.445cm" fo:text-indent="-0.635cm" fo:margin-left="4.445cm"/>
        </style:list-level-properties>
      </text:list-level-style-number>
      <text:list-level-style-number text:level="7" style:num-suffix="." style:num-format="1">
        <style:list-level-properties text:list-level-position-and-space-mode="label-alignment">
          <style:list-level-label-alignment text:label-followed-by="listtab" text:list-tab-stop-position="5.08cm" fo:text-indent="-0.635cm" fo:margin-left="5.08cm"/>
        </style:list-level-properties>
      </text:list-level-style-number>
      <text:list-level-style-number text:level="8" style:num-suffix="." style:num-format="1">
        <style:list-level-properties text:list-level-position-and-space-mode="label-alignment">
          <style:list-level-label-alignment text:label-followed-by="listtab" text:list-tab-stop-position="5.715cm" fo:text-indent="-0.635cm" fo:margin-left="5.715cm"/>
        </style:list-level-properties>
      </text:list-level-style-number>
      <text:list-level-style-number text:level="9" style:num-suffix="." style:num-format="1">
        <style:list-level-properties text:list-level-position-and-space-mode="label-alignment">
          <style:list-level-label-alignment text:label-followed-by="listtab" text:list-tab-stop-position="6.35cm" fo:text-indent="-0.635cm" fo:margin-left="6.35cm"/>
        </style:list-level-properties>
      </text:list-level-style-number>
      <text:list-level-style-number text:level="10" style:num-suffix="." style:num-format="1">
        <style:list-level-properties text:list-level-position-and-space-mode="label-alignment">
          <style:list-level-label-alignment text:label-followed-by="listtab" text:list-tab-stop-position="6.985cm" fo:text-indent="-0.635cm" fo:margin-left="6.985cm"/>
        </style:list-level-properties>
      </text:list-level-style-number>
    </text:list-style>
    <text:list-style style:name="WW8Num13">
      <text:list-level-style-number text:level="1" style:num-suffix="." style:num-format="1">
        <style:list-level-properties text:list-level-position-and-space-mode="label-alignment">
          <style:list-level-label-alignment text:label-followed-by="listtab" text:list-tab-stop-position="1.27cm" fo:text-indent="-0.635cm" fo:margin-left="1.27cm"/>
        </style:list-level-properties>
      </text:list-level-style-number>
      <text:list-level-style-number text:level="2" style:num-suffix="." style:num-format="1">
        <style:list-level-properties text:list-level-position-and-space-mode="label-alignment">
          <style:list-level-label-alignment text:label-followed-by="listtab" text:list-tab-stop-position="1.905cm" fo:text-indent="-0.635cm" fo:margin-left="1.905cm"/>
        </style:list-level-properties>
      </text:list-level-style-number>
      <text:list-level-style-number text:level="3" style:num-suffix="." style:num-format="1">
        <style:list-level-properties text:list-level-position-and-space-mode="label-alignment">
          <style:list-level-label-alignment text:label-followed-by="listtab" text:list-tab-stop-position="2.54cm" fo:text-indent="-0.635cm" fo:margin-left="2.54cm"/>
        </style:list-level-properties>
      </text:list-level-style-number>
      <text:list-level-style-number text:level="4" style:num-suffix="." style:num-format="1">
        <style:list-level-properties text:list-level-position-and-space-mode="label-alignment">
          <style:list-level-label-alignment text:label-followed-by="listtab" text:list-tab-stop-position="3.175cm" fo:text-indent="-0.635cm" fo:margin-left="3.175cm"/>
        </style:list-level-properties>
      </text:list-level-style-number>
      <text:list-level-style-number text:level="5" style:num-suffix="." style:num-format="1">
        <style:list-level-properties text:list-level-position-and-space-mode="label-alignment">
          <style:list-level-label-alignment text:label-followed-by="listtab" text:list-tab-stop-position="3.81cm" fo:text-indent="-0.635cm" fo:margin-left="3.81cm"/>
        </style:list-level-properties>
      </text:list-level-style-number>
      <text:list-level-style-number text:level="6" style:num-suffix="." style:num-format="1">
        <style:list-level-properties text:list-level-position-and-space-mode="label-alignment">
          <style:list-level-label-alignment text:label-followed-by="listtab" text:list-tab-stop-position="4.445cm" fo:text-indent="-0.635cm" fo:margin-left="4.445cm"/>
        </style:list-level-properties>
      </text:list-level-style-number>
      <text:list-level-style-number text:level="7" style:num-suffix="." style:num-format="1">
        <style:list-level-properties text:list-level-position-and-space-mode="label-alignment">
          <style:list-level-label-alignment text:label-followed-by="listtab" text:list-tab-stop-position="5.08cm" fo:text-indent="-0.635cm" fo:margin-left="5.08cm"/>
        </style:list-level-properties>
      </text:list-level-style-number>
      <text:list-level-style-number text:level="8" style:num-suffix="." style:num-format="1">
        <style:list-level-properties text:list-level-position-and-space-mode="label-alignment">
          <style:list-level-label-alignment text:label-followed-by="listtab" text:list-tab-stop-position="5.715cm" fo:text-indent="-0.635cm" fo:margin-left="5.715cm"/>
        </style:list-level-properties>
      </text:list-level-style-number>
      <text:list-level-style-number text:level="9" style:num-suffix="." style:num-format="1">
        <style:list-level-properties text:list-level-position-and-space-mode="label-alignment">
          <style:list-level-label-alignment text:label-followed-by="listtab" text:list-tab-stop-position="6.35cm" fo:text-indent="-0.635cm" fo:margin-left="6.35cm"/>
        </style:list-level-properties>
      </text:list-level-style-number>
      <text:list-level-style-number text:level="10" style:num-suffix="." style:num-format="1">
        <style:list-level-properties text:list-level-position-and-space-mode="label-alignment">
          <style:list-level-label-alignment text:label-followed-by="listtab" text:list-tab-stop-position="6.985cm" fo:text-indent="-0.635cm" fo:margin-left="6.985cm"/>
        </style:list-level-properties>
      </text:list-level-style-number>
    </text:list-style>
    <text:notes-configuration text:note-class="footnote" style:num-format="1" text:start-value="0" text:footnotes-position="page" text:start-numbering-at="document"/>
    <text:notes-configuration text:note-class="endnote" style:num-format="i" text:start-value="0"/>
    <text:linenumbering-configuration text:number-lines="false" text:offset="0.499cm" style:num-format="1" text:number-position="left" text:increment="5"/>
  </office:styles>
  <office:automatic-styles>
    <style:page-layout style:name="Mpm1">
      <style:page-layout-properties fo:page-width="20.999cm" fo:page-height="29.699cm" style:num-format="1" style:print-orientation="portrait" fo:margin-top="2cm" fo:margin-bottom="2cm" fo:margin-left="2cm" fo:margin-right="2cm" style:writing-mode="lr-tb" style:footnote-max-height="0cm">
        <style:footnote-sep style:width="0.018cm" style:distance-before-sep="0.101cm" style:distance-after-sep="0.101cm" style:adjustment="left" style:rel-width="25%" style:color="#000000"/>
      </style:page-layout-properties>
      <style:header-style/>
      <style:footer-style/>
    </style:page-layout>
  </office:automatic-styles>
  <office:master-styles>
    <style:master-page style:name="Standard" style:page-layout-name="Mpm1"/>
  </office:master-styles>
</office:document-styles>
</file>